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2" r:id="rId10"/>
    <p:sldId id="268" r:id="rId11"/>
    <p:sldId id="269" r:id="rId12"/>
    <p:sldId id="264" r:id="rId13"/>
    <p:sldId id="263" r:id="rId14"/>
    <p:sldId id="265" r:id="rId15"/>
  </p:sldIdLst>
  <p:sldSz cx="14630400" cy="8229600"/>
  <p:notesSz cx="8229600" cy="14630400"/>
  <p:embeddedFontLst>
    <p:embeddedFont>
      <p:font typeface="Raleway Bold" pitchFamily="2" charset="0"/>
      <p:bold r:id="rId17"/>
    </p:embeddedFont>
    <p:embeddedFont>
      <p:font typeface="Raleway Medium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43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937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36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29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46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23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67765"/>
            <a:ext cx="7415927" cy="2838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Introduction to Blockchain Technology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4376976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Blockchain technology is revolutionizing how we store and transfer data. It's a decentralized, transparent system that ensures security and trust. This presentation explores blockchain's core concepts, applications, and its impact on cryptocurrencies.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64833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6655951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629876"/>
            <a:ext cx="2769870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Abdul Shafeena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62326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Blockchain vs. Traditional Databases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204210"/>
            <a:ext cx="7415927" cy="3563064"/>
          </a:xfrm>
          <a:prstGeom prst="roundRect">
            <a:avLst>
              <a:gd name="adj" fmla="val 1039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3219450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337518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Blockchain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09027" y="337518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Traditional Database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5677" y="3925967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12493" y="408170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Decentralized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09027" y="408170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Centralized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5677" y="4632484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2493" y="478821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Immutable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09027" y="478821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Mutable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6365677" y="5339001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612493" y="549473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Transparent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0309027" y="549473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Opaque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6365677" y="6045518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612493" y="620125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Secure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0309027" y="620125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Vulnerable to hacking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244809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91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498" y="3539847"/>
            <a:ext cx="12422981" cy="590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Societal Implications of Blockchain Advancements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44498" y="4689158"/>
            <a:ext cx="478631" cy="478631"/>
          </a:xfrm>
          <a:prstGeom prst="roundRect">
            <a:avLst>
              <a:gd name="adj" fmla="val 66671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927973" y="4786670"/>
            <a:ext cx="111562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35775" y="4689158"/>
            <a:ext cx="236374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Financial Inclusion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435775" y="5112187"/>
            <a:ext cx="5773103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Blockchain can provide access to financial services for underserved populations.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1523" y="4689158"/>
            <a:ext cx="478631" cy="478631"/>
          </a:xfrm>
          <a:prstGeom prst="roundRect">
            <a:avLst>
              <a:gd name="adj" fmla="val 66671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7577376" y="4786670"/>
            <a:ext cx="166807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112800" y="4689158"/>
            <a:ext cx="341614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Supply Chain Transparency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112800" y="5112187"/>
            <a:ext cx="5773103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Blockchain can improve supply chain transparency and traceability.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4498" y="6244947"/>
            <a:ext cx="478631" cy="478631"/>
          </a:xfrm>
          <a:prstGeom prst="roundRect">
            <a:avLst>
              <a:gd name="adj" fmla="val 66671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898803" y="6342459"/>
            <a:ext cx="169902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435775" y="6244947"/>
            <a:ext cx="236374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Security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435775" y="6667976"/>
            <a:ext cx="5773103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Blockchain offers enhanced data security and privacy.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21523" y="6244947"/>
            <a:ext cx="478631" cy="478631"/>
          </a:xfrm>
          <a:prstGeom prst="roundRect">
            <a:avLst>
              <a:gd name="adj" fmla="val 66671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7568208" y="6342459"/>
            <a:ext cx="185261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8112800" y="6244947"/>
            <a:ext cx="276903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Government Efficiency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8112800" y="6667976"/>
            <a:ext cx="5773103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Blockchain can streamline government processes and reduce corruption.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429310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381" y="966907"/>
            <a:ext cx="7615238" cy="1213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Future Trends and Opportunities in Blockchain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64381" y="2507694"/>
            <a:ext cx="3698438" cy="2268260"/>
          </a:xfrm>
          <a:prstGeom prst="roundRect">
            <a:avLst>
              <a:gd name="adj" fmla="val 14443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982742" y="2726055"/>
            <a:ext cx="242661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Interoperability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82742" y="3160276"/>
            <a:ext cx="3261717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Increasing connectivity between different blockchain networks, enabling seamless data and value transfer.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1180" y="2507694"/>
            <a:ext cx="3698438" cy="2268260"/>
          </a:xfrm>
          <a:prstGeom prst="roundRect">
            <a:avLst>
              <a:gd name="adj" fmla="val 14443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4899541" y="2726055"/>
            <a:ext cx="242661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Sustainability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899541" y="3160276"/>
            <a:ext cx="3261717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Development of energy-efficient consensus mechanisms to address environmental concerns.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4381" y="4994315"/>
            <a:ext cx="3698438" cy="2268260"/>
          </a:xfrm>
          <a:prstGeom prst="roundRect">
            <a:avLst>
              <a:gd name="adj" fmla="val 14443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982742" y="5212675"/>
            <a:ext cx="242661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Tokenization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82742" y="5646896"/>
            <a:ext cx="3261717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Broader adoption of asset tokenization, revolutionizing ownership and trading of real-world assets.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681180" y="4994315"/>
            <a:ext cx="3698438" cy="2268260"/>
          </a:xfrm>
          <a:prstGeom prst="roundRect">
            <a:avLst>
              <a:gd name="adj" fmla="val 14443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4899541" y="5212675"/>
            <a:ext cx="242661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Regulatory Clarity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4899541" y="5646896"/>
            <a:ext cx="3261717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Establishment of clearer regulatory frameworks, fostering wider institutional and corporate adoption.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62852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Advantages and Disadvantages of Blockchain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8515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Advantages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1258967" y="4441269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Enhanced security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258967" y="4922639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Transparency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258967" y="5404009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Decentralization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258967" y="5885378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Efficiency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8515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Disadvantages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8018859" y="4441269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Scalability issues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018859" y="4922639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High energy consumption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018859" y="5404009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Regulatory uncertainty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018859" y="5885378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Complexity for users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55375"/>
            <a:ext cx="743581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Conclusion on Blockchain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2891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402223"/>
            <a:ext cx="12942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5289113"/>
            <a:ext cx="33339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Transformative Technology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6123027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Blockchain is reshaping industries and redefining trust in digital transactions.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52891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5427940" y="5402223"/>
            <a:ext cx="19359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049328" y="52891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Ongoing Evolution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049328" y="5780127"/>
            <a:ext cx="333398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Continuous innovation is addressing current limitations and expanding blockchain's potential.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132" y="52891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9809202" y="5402223"/>
            <a:ext cx="19716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0432375" y="5289113"/>
            <a:ext cx="307050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Wide-Ranging Impact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432375" y="5780127"/>
            <a:ext cx="333398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From finance to supply chains, blockchain's influence will continue to grow.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6885" y="627698"/>
            <a:ext cx="7550229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Understanding the Blockchain Ecosystem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85" y="2234089"/>
            <a:ext cx="569238" cy="5692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6885" y="3030974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Nodes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96885" y="3483769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Computers in the network that maintain and validate the blockchain.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736" y="2234089"/>
            <a:ext cx="569238" cy="5692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736" y="3030974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Miners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742736" y="3483769"/>
            <a:ext cx="3604379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Participants who solve complex algorithms to add new blocks.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85" y="5259467"/>
            <a:ext cx="569238" cy="5692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6885" y="6056352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Wallets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96885" y="6509147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Digital storage for cryptocurrencies and private keys.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736" y="5259467"/>
            <a:ext cx="569238" cy="5692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736" y="6056352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Smart Contracts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4742736" y="6509147"/>
            <a:ext cx="3604379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Self-executing contracts with terms directly written into code.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57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0100" y="3496985"/>
            <a:ext cx="10625257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4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Features and Benefits of Blockchain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00100" y="4732020"/>
            <a:ext cx="514350" cy="514350"/>
          </a:xfrm>
          <a:prstGeom prst="roundRect">
            <a:avLst>
              <a:gd name="adj" fmla="val 6666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997268" y="4836795"/>
            <a:ext cx="119896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543050" y="4732020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Decentralization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543050" y="5186601"/>
            <a:ext cx="565785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No single authority controls the network, enhancing security and reducing points of failure.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7429500" y="4732020"/>
            <a:ext cx="514350" cy="514350"/>
          </a:xfrm>
          <a:prstGeom prst="roundRect">
            <a:avLst>
              <a:gd name="adj" fmla="val 6666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7597021" y="4836795"/>
            <a:ext cx="179308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172450" y="4732020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Transparency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8172450" y="5186601"/>
            <a:ext cx="565785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All transactions are visible to network participants, promoting trust and accountability.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0100" y="6403896"/>
            <a:ext cx="514350" cy="514350"/>
          </a:xfrm>
          <a:prstGeom prst="roundRect">
            <a:avLst>
              <a:gd name="adj" fmla="val 66667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965954" y="6508671"/>
            <a:ext cx="18264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543050" y="6403896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Immutability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543050" y="6858476"/>
            <a:ext cx="565785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Once recorded, data cannot be altered, ensuring the integrity of transaction history.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7429500" y="6403896"/>
            <a:ext cx="514350" cy="514350"/>
          </a:xfrm>
          <a:prstGeom prst="roundRect">
            <a:avLst>
              <a:gd name="adj" fmla="val 66667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7587139" y="6508671"/>
            <a:ext cx="19907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172450" y="6403896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Enhanced Security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8172450" y="6858476"/>
            <a:ext cx="565785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Cryptographic algorithms protect data from tampering and unauthorized access.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1238011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Blockchain Use Cases in Various Industries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Finance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Cross-border payments, trade finance, and asset tokenization.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Healthcare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35744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Secure patient data management and drug traceability.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Supply Chain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Tracking product origin, reducing counterfeits, and improving efficiency.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000" y="626626"/>
            <a:ext cx="7548801" cy="1266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Blockchain in Cryptocurrencies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610588" y="2234565"/>
            <a:ext cx="30480" cy="5369957"/>
          </a:xfrm>
          <a:prstGeom prst="roundRect">
            <a:avLst>
              <a:gd name="adj" fmla="val 1121538"/>
            </a:avLst>
          </a:prstGeom>
          <a:solidFill>
            <a:srgbClr val="5F5F63"/>
          </a:solidFill>
          <a:ln/>
        </p:spPr>
      </p:sp>
      <p:sp>
        <p:nvSpPr>
          <p:cNvPr id="5" name="Shape 2"/>
          <p:cNvSpPr/>
          <p:nvPr/>
        </p:nvSpPr>
        <p:spPr>
          <a:xfrm>
            <a:off x="6851690" y="2732008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5F5F63"/>
          </a:solidFill>
          <a:ln/>
        </p:spPr>
      </p:sp>
      <p:sp>
        <p:nvSpPr>
          <p:cNvPr id="6" name="Shape 3"/>
          <p:cNvSpPr/>
          <p:nvPr/>
        </p:nvSpPr>
        <p:spPr>
          <a:xfrm>
            <a:off x="6369487" y="2490907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6566059" y="2595324"/>
            <a:ext cx="119420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879199" y="2462451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Bitcoin (2009)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879199" y="2915603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first decentralized cryptocurrency, introduced blockchain to the world.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51690" y="4597956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5F5F63"/>
          </a:solidFill>
          <a:ln/>
        </p:spPr>
      </p:sp>
      <p:sp>
        <p:nvSpPr>
          <p:cNvPr id="11" name="Shape 8"/>
          <p:cNvSpPr/>
          <p:nvPr/>
        </p:nvSpPr>
        <p:spPr>
          <a:xfrm>
            <a:off x="6369487" y="4356854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2" name="Text 9"/>
          <p:cNvSpPr/>
          <p:nvPr/>
        </p:nvSpPr>
        <p:spPr>
          <a:xfrm>
            <a:off x="6536531" y="4461272"/>
            <a:ext cx="1785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879199" y="4328398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Ethereum (2015)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879199" y="4781550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Introduced smart contracts, enabling more complex blockchain applications.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51690" y="6463903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5F5F63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9487" y="6222802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6534745" y="6327219"/>
            <a:ext cx="182047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879199" y="6194346"/>
            <a:ext cx="344459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Modern Cryptocurrencies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879199" y="6647498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Thousands of cryptocurrencies now leverage blockchain for various purposes.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390" y="508278"/>
            <a:ext cx="7851219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How Blockchain Works in Cryptocurrencies</a:t>
            </a:r>
            <a:endParaRPr lang="en-US" sz="3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90" y="1811060"/>
            <a:ext cx="923449" cy="14775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46778" y="1995726"/>
            <a:ext cx="2302193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Transaction Initiation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846778" y="2363033"/>
            <a:ext cx="665083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user initiates a cryptocurrency transaction.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90" y="3288625"/>
            <a:ext cx="923449" cy="14775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46778" y="3473291"/>
            <a:ext cx="205216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Block Creation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846778" y="3840599"/>
            <a:ext cx="665083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transaction is grouped with others into a block.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90" y="4766191"/>
            <a:ext cx="923449" cy="14775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46778" y="4950857"/>
            <a:ext cx="205216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Block Verification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846778" y="5318165"/>
            <a:ext cx="665083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Miners validate the block through consensus mechanisms.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390" y="6243757"/>
            <a:ext cx="923449" cy="147756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46778" y="6428423"/>
            <a:ext cx="205216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Block Addition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1846778" y="6795730"/>
            <a:ext cx="665083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verified block is added to the chain, completing the transaction.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962" y="511731"/>
            <a:ext cx="7844076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Bitcoin: The First Decentralized Cryptocurrency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917019" y="1821775"/>
            <a:ext cx="22860" cy="5896094"/>
          </a:xfrm>
          <a:prstGeom prst="roundRect">
            <a:avLst>
              <a:gd name="adj" fmla="val 1218600"/>
            </a:avLst>
          </a:prstGeom>
          <a:solidFill>
            <a:srgbClr val="5F5F63"/>
          </a:solidFill>
          <a:ln/>
        </p:spPr>
      </p:sp>
      <p:sp>
        <p:nvSpPr>
          <p:cNvPr id="5" name="Shape 2"/>
          <p:cNvSpPr/>
          <p:nvPr/>
        </p:nvSpPr>
        <p:spPr>
          <a:xfrm>
            <a:off x="1114485" y="2228017"/>
            <a:ext cx="649962" cy="22860"/>
          </a:xfrm>
          <a:prstGeom prst="roundRect">
            <a:avLst>
              <a:gd name="adj" fmla="val 1218600"/>
            </a:avLst>
          </a:prstGeom>
          <a:solidFill>
            <a:srgbClr val="5F5F63"/>
          </a:solidFill>
          <a:ln/>
        </p:spPr>
      </p:sp>
      <p:sp>
        <p:nvSpPr>
          <p:cNvPr id="6" name="Shape 3"/>
          <p:cNvSpPr/>
          <p:nvPr/>
        </p:nvSpPr>
        <p:spPr>
          <a:xfrm>
            <a:off x="719554" y="2030611"/>
            <a:ext cx="417790" cy="41779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879693" y="2115622"/>
            <a:ext cx="97393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949768" y="2007394"/>
            <a:ext cx="2063472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Birth of Bitcoin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949768" y="2376607"/>
            <a:ext cx="654427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Bitcoin was first introduced in 2008 as a peer-to-peer electronic cash system.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114485" y="3748445"/>
            <a:ext cx="649962" cy="22860"/>
          </a:xfrm>
          <a:prstGeom prst="roundRect">
            <a:avLst>
              <a:gd name="adj" fmla="val 1218600"/>
            </a:avLst>
          </a:prstGeom>
          <a:solidFill>
            <a:srgbClr val="5F5F63"/>
          </a:solidFill>
          <a:ln/>
        </p:spPr>
      </p:sp>
      <p:sp>
        <p:nvSpPr>
          <p:cNvPr id="11" name="Shape 8"/>
          <p:cNvSpPr/>
          <p:nvPr/>
        </p:nvSpPr>
        <p:spPr>
          <a:xfrm>
            <a:off x="719554" y="3551039"/>
            <a:ext cx="417790" cy="41779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2" name="Text 9"/>
          <p:cNvSpPr/>
          <p:nvPr/>
        </p:nvSpPr>
        <p:spPr>
          <a:xfrm>
            <a:off x="855643" y="3636050"/>
            <a:ext cx="145613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949768" y="3527822"/>
            <a:ext cx="2063472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Decentralization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949768" y="3897035"/>
            <a:ext cx="654427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It operates on a decentralized network, meaning there is no central authority controlling it.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114485" y="5268873"/>
            <a:ext cx="649962" cy="22860"/>
          </a:xfrm>
          <a:prstGeom prst="roundRect">
            <a:avLst>
              <a:gd name="adj" fmla="val 1218600"/>
            </a:avLst>
          </a:prstGeom>
          <a:solidFill>
            <a:srgbClr val="5F5F63"/>
          </a:solidFill>
          <a:ln/>
        </p:spPr>
      </p:sp>
      <p:sp>
        <p:nvSpPr>
          <p:cNvPr id="16" name="Shape 13"/>
          <p:cNvSpPr/>
          <p:nvPr/>
        </p:nvSpPr>
        <p:spPr>
          <a:xfrm>
            <a:off x="719554" y="5071467"/>
            <a:ext cx="417790" cy="41779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854214" y="5156478"/>
            <a:ext cx="14835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1949768" y="5048250"/>
            <a:ext cx="2063472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Miners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949768" y="5417463"/>
            <a:ext cx="654427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Bitcoin relies on a network of miners who verify transactions and add them to the blockchain.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114485" y="6789301"/>
            <a:ext cx="649962" cy="22860"/>
          </a:xfrm>
          <a:prstGeom prst="roundRect">
            <a:avLst>
              <a:gd name="adj" fmla="val 1218600"/>
            </a:avLst>
          </a:prstGeom>
          <a:solidFill>
            <a:srgbClr val="5F5F63"/>
          </a:solidFill>
          <a:ln/>
        </p:spPr>
      </p:sp>
      <p:sp>
        <p:nvSpPr>
          <p:cNvPr id="21" name="Shape 18"/>
          <p:cNvSpPr/>
          <p:nvPr/>
        </p:nvSpPr>
        <p:spPr>
          <a:xfrm>
            <a:off x="719554" y="6591895"/>
            <a:ext cx="417790" cy="41779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22" name="Text 19"/>
          <p:cNvSpPr/>
          <p:nvPr/>
        </p:nvSpPr>
        <p:spPr>
          <a:xfrm>
            <a:off x="847546" y="6676906"/>
            <a:ext cx="161687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1949768" y="6568678"/>
            <a:ext cx="2063472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Digital Gold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949768" y="6937891"/>
            <a:ext cx="654427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Bitcoin is often referred to as digital gold due to its limited supply and potential for value storage.</a:t>
            </a:r>
            <a:endParaRPr lang="en-US" sz="1450" dirty="0"/>
          </a:p>
        </p:txBody>
      </p:sp>
    </p:spTree>
    <p:extLst>
      <p:ext uri="{BB962C8B-B14F-4D97-AF65-F5344CB8AC3E}">
        <p14:creationId xmlns:p14="http://schemas.microsoft.com/office/powerpoint/2010/main" val="344518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739687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Ethereum: Beyond Bitcoin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Smart Contracts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Ethereum allows for the creation of smart contracts, which are self-executing agreements that can automate transactions.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DApps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Decentralized applications (dApps) are built on the Ethereum platform, offering new possibilities in various industries.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Gas Fees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Transactions on Ethereum require gas fees, which are paid to miners for processing transactions.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50898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613" y="1061323"/>
            <a:ext cx="7263884" cy="599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Rise of Cryptocurrencies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41613" y="1984415"/>
            <a:ext cx="7633573" cy="5183743"/>
          </a:xfrm>
          <a:prstGeom prst="roundRect">
            <a:avLst>
              <a:gd name="adj" fmla="val 62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233" y="1992035"/>
            <a:ext cx="7617500" cy="619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65808" y="2129076"/>
            <a:ext cx="2103596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Year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008507" y="2129076"/>
            <a:ext cx="2099786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Major Event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1547396" y="2129076"/>
            <a:ext cx="2103596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Impact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249233" y="2611398"/>
            <a:ext cx="7617500" cy="13099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65808" y="2748439"/>
            <a:ext cx="2103596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2009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008507" y="2748439"/>
            <a:ext cx="2099786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Bitcoin Launch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1547396" y="2748439"/>
            <a:ext cx="2103596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Introduced blockchain-based currency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49233" y="3921323"/>
            <a:ext cx="7617500" cy="9646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465808" y="4058364"/>
            <a:ext cx="2103596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2013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008507" y="4058364"/>
            <a:ext cx="2099786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Bitcoin Price Surge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1547396" y="4058364"/>
            <a:ext cx="210359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Increased public awareness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6249233" y="4885968"/>
            <a:ext cx="7617500" cy="9646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65808" y="5023009"/>
            <a:ext cx="2103596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2017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9008507" y="5023009"/>
            <a:ext cx="2099786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ICO Boom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11547396" y="5023009"/>
            <a:ext cx="210359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Rapid growth of new cryptocurrencies</a:t>
            </a:r>
            <a:endParaRPr lang="en-US" sz="1650" dirty="0"/>
          </a:p>
        </p:txBody>
      </p:sp>
      <p:sp>
        <p:nvSpPr>
          <p:cNvPr id="21" name="Shape 18"/>
          <p:cNvSpPr/>
          <p:nvPr/>
        </p:nvSpPr>
        <p:spPr>
          <a:xfrm>
            <a:off x="6249233" y="5850612"/>
            <a:ext cx="7617500" cy="13099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65808" y="5987653"/>
            <a:ext cx="2103596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2021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9008507" y="5987653"/>
            <a:ext cx="209978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Institutional Adoption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11547396" y="5987653"/>
            <a:ext cx="2103596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Mainstream acceptance and investment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695</Words>
  <Application>Microsoft Office PowerPoint</Application>
  <PresentationFormat>Custom</PresentationFormat>
  <Paragraphs>155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Raleway Medium</vt:lpstr>
      <vt:lpstr>Comfortaa Bold</vt:lpstr>
      <vt:lpstr>Raleway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aj4101036@outlook.com</cp:lastModifiedBy>
  <cp:revision>2</cp:revision>
  <dcterms:created xsi:type="dcterms:W3CDTF">2024-10-20T07:53:39Z</dcterms:created>
  <dcterms:modified xsi:type="dcterms:W3CDTF">2024-10-20T08:21:32Z</dcterms:modified>
</cp:coreProperties>
</file>